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E15A64-D0BE-4EF4-B577-B68A1CB14070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ED8A85C0-E7F0-480C-AD94-D81AE3BBACBD}">
      <dgm:prSet phldrT="[Texto]" custT="1"/>
      <dgm:spPr/>
      <dgm:t>
        <a:bodyPr/>
        <a:lstStyle/>
        <a:p>
          <a:r>
            <a:rPr lang="es-CO" sz="1000" b="1" dirty="0">
              <a:solidFill>
                <a:schemeClr val="bg1"/>
              </a:solidFill>
              <a:latin typeface="+mj-lt"/>
            </a:rPr>
            <a:t>4. Evaluación final</a:t>
          </a:r>
        </a:p>
        <a:p>
          <a:endParaRPr lang="es-CO" sz="1200" b="1" dirty="0">
            <a:solidFill>
              <a:schemeClr val="bg1"/>
            </a:solidFill>
            <a:latin typeface="Abadi Extra Light" panose="020B0204020104020204" pitchFamily="34" charset="0"/>
          </a:endParaRPr>
        </a:p>
      </dgm:t>
    </dgm:pt>
    <dgm:pt modelId="{F4A7F44F-89B0-4248-8B75-0FDD7630AE32}" type="parTrans" cxnId="{EE9DD0FD-983D-416E-B5C8-BC8CAEE941CE}">
      <dgm:prSet/>
      <dgm:spPr/>
      <dgm:t>
        <a:bodyPr/>
        <a:lstStyle/>
        <a:p>
          <a:endParaRPr lang="es-CO"/>
        </a:p>
      </dgm:t>
    </dgm:pt>
    <dgm:pt modelId="{73490BBB-5CDD-4C86-B0DA-F4E294F7EA9F}" type="sibTrans" cxnId="{EE9DD0FD-983D-416E-B5C8-BC8CAEE941CE}">
      <dgm:prSet/>
      <dgm:spPr/>
      <dgm:t>
        <a:bodyPr/>
        <a:lstStyle/>
        <a:p>
          <a:endParaRPr lang="es-CO"/>
        </a:p>
      </dgm:t>
    </dgm:pt>
    <dgm:pt modelId="{4357FC85-8CCA-40D8-B125-76EE129A7CEC}">
      <dgm:prSet phldrT="[Texto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s-CO" sz="1000" dirty="0"/>
        </a:p>
      </dgm:t>
    </dgm:pt>
    <dgm:pt modelId="{A1DC7A25-7EAB-45F0-84F1-AB2C16CD7456}" type="parTrans" cxnId="{B3AD00C9-3DA9-4026-AEDD-253D579F3083}">
      <dgm:prSet/>
      <dgm:spPr/>
      <dgm:t>
        <a:bodyPr/>
        <a:lstStyle/>
        <a:p>
          <a:endParaRPr lang="es-CO"/>
        </a:p>
      </dgm:t>
    </dgm:pt>
    <dgm:pt modelId="{0E110C55-08B9-4787-A495-18E1D3C06ED7}" type="sibTrans" cxnId="{B3AD00C9-3DA9-4026-AEDD-253D579F3083}">
      <dgm:prSet/>
      <dgm:spPr/>
      <dgm:t>
        <a:bodyPr/>
        <a:lstStyle/>
        <a:p>
          <a:endParaRPr lang="es-CO"/>
        </a:p>
      </dgm:t>
    </dgm:pt>
    <dgm:pt modelId="{AAA82E41-8901-4268-9BE8-3E12F35D06C6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CO" sz="1000" b="1" dirty="0">
              <a:solidFill>
                <a:sysClr val="windowText" lastClr="000000"/>
              </a:solidFill>
              <a:latin typeface="+mj-lt"/>
            </a:rPr>
            <a:t>1. Autodiagnóstico</a:t>
          </a:r>
        </a:p>
        <a:p>
          <a:endParaRPr lang="es-CO" sz="1200" dirty="0"/>
        </a:p>
      </dgm:t>
    </dgm:pt>
    <dgm:pt modelId="{5F20B2DF-6F21-4D75-A0BE-7C7A658F1E9D}" type="parTrans" cxnId="{D76A2C47-874B-450D-BE16-1BE29016DA6C}">
      <dgm:prSet/>
      <dgm:spPr/>
      <dgm:t>
        <a:bodyPr/>
        <a:lstStyle/>
        <a:p>
          <a:endParaRPr lang="es-CO"/>
        </a:p>
      </dgm:t>
    </dgm:pt>
    <dgm:pt modelId="{8D029DF0-DF61-482A-9522-E28C6A97DACF}" type="sibTrans" cxnId="{D76A2C47-874B-450D-BE16-1BE29016DA6C}">
      <dgm:prSet/>
      <dgm:spPr/>
      <dgm:t>
        <a:bodyPr/>
        <a:lstStyle/>
        <a:p>
          <a:endParaRPr lang="es-CO"/>
        </a:p>
      </dgm:t>
    </dgm:pt>
    <dgm:pt modelId="{93886988-AECB-49CF-8A3C-60DDE02D07B1}">
      <dgm:prSet phldrT="[Text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s-CO" sz="1200" b="1" dirty="0">
            <a:solidFill>
              <a:schemeClr val="tx1">
                <a:lumMod val="50000"/>
                <a:lumOff val="50000"/>
              </a:schemeClr>
            </a:solidFill>
            <a:latin typeface="Abadi Extra Light" panose="020B0204020104020204" pitchFamily="34" charset="0"/>
          </a:endParaRPr>
        </a:p>
        <a:p>
          <a:endParaRPr lang="es-CO" sz="1200" b="1" dirty="0">
            <a:solidFill>
              <a:schemeClr val="tx1">
                <a:lumMod val="50000"/>
                <a:lumOff val="50000"/>
              </a:schemeClr>
            </a:solidFill>
            <a:latin typeface="Abadi Extra Light" panose="020B0204020104020204" pitchFamily="34" charset="0"/>
          </a:endParaRPr>
        </a:p>
        <a:p>
          <a:r>
            <a:rPr lang="es-CO" sz="1000" b="1" dirty="0">
              <a:solidFill>
                <a:schemeClr val="tx1"/>
              </a:solidFill>
              <a:latin typeface="+mj-lt"/>
            </a:rPr>
            <a:t>2 Elaboración del plan de fortalecimiento de capacidades</a:t>
          </a:r>
        </a:p>
        <a:p>
          <a:endParaRPr lang="es-CO" sz="1000" dirty="0">
            <a:solidFill>
              <a:schemeClr val="tx1">
                <a:lumMod val="50000"/>
                <a:lumOff val="50000"/>
              </a:schemeClr>
            </a:solidFill>
            <a:latin typeface="+mj-lt"/>
          </a:endParaRPr>
        </a:p>
      </dgm:t>
    </dgm:pt>
    <dgm:pt modelId="{1C4079BA-288D-43D3-A2C8-78CFBB1035F3}" type="parTrans" cxnId="{BC380A4A-FF1E-4F88-965B-56E626083CBE}">
      <dgm:prSet/>
      <dgm:spPr/>
      <dgm:t>
        <a:bodyPr/>
        <a:lstStyle/>
        <a:p>
          <a:endParaRPr lang="es-CO"/>
        </a:p>
      </dgm:t>
    </dgm:pt>
    <dgm:pt modelId="{868FA9BB-F904-4512-B45B-50F78D617157}" type="sibTrans" cxnId="{BC380A4A-FF1E-4F88-965B-56E626083CBE}">
      <dgm:prSet/>
      <dgm:spPr/>
      <dgm:t>
        <a:bodyPr/>
        <a:lstStyle/>
        <a:p>
          <a:endParaRPr lang="es-CO"/>
        </a:p>
      </dgm:t>
    </dgm:pt>
    <dgm:pt modelId="{410CEEEE-1B96-4EB1-90E4-FE57C535852E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s-CO" sz="1000" dirty="0"/>
        </a:p>
      </dgm:t>
    </dgm:pt>
    <dgm:pt modelId="{5D2ACBFA-ACCA-47B3-9FD6-181AADF3E2C0}" type="parTrans" cxnId="{00E64000-4276-4DCB-AC80-DF27CE90EA61}">
      <dgm:prSet/>
      <dgm:spPr/>
      <dgm:t>
        <a:bodyPr/>
        <a:lstStyle/>
        <a:p>
          <a:endParaRPr lang="es-CO"/>
        </a:p>
      </dgm:t>
    </dgm:pt>
    <dgm:pt modelId="{621861C8-85C5-492D-9EA6-34C33B24FB8D}" type="sibTrans" cxnId="{00E64000-4276-4DCB-AC80-DF27CE90EA61}">
      <dgm:prSet/>
      <dgm:spPr/>
      <dgm:t>
        <a:bodyPr/>
        <a:lstStyle/>
        <a:p>
          <a:endParaRPr lang="es-CO"/>
        </a:p>
      </dgm:t>
    </dgm:pt>
    <dgm:pt modelId="{3598475B-5ADE-4AEE-811B-7DC5E55C9BCD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es-CO" sz="1200" b="1" dirty="0">
            <a:solidFill>
              <a:schemeClr val="bg1"/>
            </a:solidFill>
            <a:latin typeface="Abadi Extra Light" panose="020B0204020104020204" pitchFamily="34" charset="0"/>
          </a:endParaRPr>
        </a:p>
        <a:p>
          <a:endParaRPr lang="es-CO" sz="1200" b="1" dirty="0">
            <a:solidFill>
              <a:schemeClr val="bg1"/>
            </a:solidFill>
            <a:latin typeface="Abadi Extra Light" panose="020B0204020104020204" pitchFamily="34" charset="0"/>
          </a:endParaRPr>
        </a:p>
        <a:p>
          <a:r>
            <a:rPr lang="es-CO" sz="1000" b="1" dirty="0">
              <a:solidFill>
                <a:schemeClr val="bg2">
                  <a:lumMod val="90000"/>
                </a:schemeClr>
              </a:solidFill>
              <a:latin typeface="+mj-lt"/>
            </a:rPr>
            <a:t>3. Seguimiento </a:t>
          </a:r>
        </a:p>
        <a:p>
          <a:endParaRPr lang="es-CO" sz="1700" dirty="0"/>
        </a:p>
      </dgm:t>
    </dgm:pt>
    <dgm:pt modelId="{29ED435E-83DC-4254-8041-586A911D1A07}" type="parTrans" cxnId="{7A7EB58C-3B27-4514-9606-FAEED1837B9B}">
      <dgm:prSet/>
      <dgm:spPr/>
      <dgm:t>
        <a:bodyPr/>
        <a:lstStyle/>
        <a:p>
          <a:endParaRPr lang="es-CO"/>
        </a:p>
      </dgm:t>
    </dgm:pt>
    <dgm:pt modelId="{C0A850B5-9D9F-47C2-A4D5-4C6D48788827}" type="sibTrans" cxnId="{7A7EB58C-3B27-4514-9606-FAEED1837B9B}">
      <dgm:prSet/>
      <dgm:spPr/>
      <dgm:t>
        <a:bodyPr/>
        <a:lstStyle/>
        <a:p>
          <a:endParaRPr lang="es-CO"/>
        </a:p>
      </dgm:t>
    </dgm:pt>
    <dgm:pt modelId="{F6E9E767-FA6A-4629-87F6-4D5B5C86D269}">
      <dgm:prSet phldrT="[Texto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s-CO" sz="1000" dirty="0"/>
        </a:p>
      </dgm:t>
    </dgm:pt>
    <dgm:pt modelId="{D0E418D2-3CA8-41AB-8889-580DD764D853}" type="parTrans" cxnId="{7433452F-BA55-42F7-99B2-BE6B0CC28F56}">
      <dgm:prSet/>
      <dgm:spPr/>
      <dgm:t>
        <a:bodyPr/>
        <a:lstStyle/>
        <a:p>
          <a:endParaRPr lang="es-CO"/>
        </a:p>
      </dgm:t>
    </dgm:pt>
    <dgm:pt modelId="{B943BF71-2E40-4F39-8A1B-CAAA9D09B115}" type="sibTrans" cxnId="{7433452F-BA55-42F7-99B2-BE6B0CC28F56}">
      <dgm:prSet/>
      <dgm:spPr/>
      <dgm:t>
        <a:bodyPr/>
        <a:lstStyle/>
        <a:p>
          <a:endParaRPr lang="es-CO"/>
        </a:p>
      </dgm:t>
    </dgm:pt>
    <dgm:pt modelId="{115F656F-1058-4487-B194-3C83DA5CE112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s-CO" sz="1000" dirty="0"/>
        </a:p>
      </dgm:t>
    </dgm:pt>
    <dgm:pt modelId="{109FB0C0-03E6-416E-B256-73B17C7404B3}" type="parTrans" cxnId="{7C6DE9B4-85F1-4746-856E-A96D2FD7C996}">
      <dgm:prSet/>
      <dgm:spPr/>
      <dgm:t>
        <a:bodyPr/>
        <a:lstStyle/>
        <a:p>
          <a:endParaRPr lang="es-CO"/>
        </a:p>
      </dgm:t>
    </dgm:pt>
    <dgm:pt modelId="{4555D252-C9CC-4230-97DC-4578DCE68661}" type="sibTrans" cxnId="{7C6DE9B4-85F1-4746-856E-A96D2FD7C996}">
      <dgm:prSet/>
      <dgm:spPr/>
      <dgm:t>
        <a:bodyPr/>
        <a:lstStyle/>
        <a:p>
          <a:endParaRPr lang="es-CO"/>
        </a:p>
      </dgm:t>
    </dgm:pt>
    <dgm:pt modelId="{4AC803FA-F292-4CF6-B7D5-6954AE1DC978}" type="pres">
      <dgm:prSet presAssocID="{1CE15A64-D0BE-4EF4-B577-B68A1CB1407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D36B9921-7E49-4B87-958B-F147DE51EC6E}" type="pres">
      <dgm:prSet presAssocID="{1CE15A64-D0BE-4EF4-B577-B68A1CB14070}" presName="children" presStyleCnt="0"/>
      <dgm:spPr/>
    </dgm:pt>
    <dgm:pt modelId="{0E83FE17-412B-4761-A263-47BBDA5B9AA1}" type="pres">
      <dgm:prSet presAssocID="{1CE15A64-D0BE-4EF4-B577-B68A1CB14070}" presName="child1group" presStyleCnt="0"/>
      <dgm:spPr/>
    </dgm:pt>
    <dgm:pt modelId="{1D965946-F3ED-47B4-A3B0-BD16878612CE}" type="pres">
      <dgm:prSet presAssocID="{1CE15A64-D0BE-4EF4-B577-B68A1CB14070}" presName="child1" presStyleLbl="bgAcc1" presStyleIdx="0" presStyleCnt="4" custScaleY="145903" custLinFactNeighborX="-18081" custLinFactNeighborY="65647"/>
      <dgm:spPr/>
    </dgm:pt>
    <dgm:pt modelId="{E2B2B4EF-9A37-42D1-BFCD-BA55879E25DA}" type="pres">
      <dgm:prSet presAssocID="{1CE15A64-D0BE-4EF4-B577-B68A1CB14070}" presName="child1Text" presStyleLbl="bgAcc1" presStyleIdx="0" presStyleCnt="4">
        <dgm:presLayoutVars>
          <dgm:bulletEnabled val="1"/>
        </dgm:presLayoutVars>
      </dgm:prSet>
      <dgm:spPr/>
    </dgm:pt>
    <dgm:pt modelId="{88CE98D2-CFC2-45CC-937C-84600BE448B1}" type="pres">
      <dgm:prSet presAssocID="{1CE15A64-D0BE-4EF4-B577-B68A1CB14070}" presName="child2group" presStyleCnt="0"/>
      <dgm:spPr/>
    </dgm:pt>
    <dgm:pt modelId="{09C3EFF2-4395-484D-BDF9-73977B3E6083}" type="pres">
      <dgm:prSet presAssocID="{1CE15A64-D0BE-4EF4-B577-B68A1CB14070}" presName="child2" presStyleLbl="bgAcc1" presStyleIdx="1" presStyleCnt="4" custScaleX="145185" custScaleY="64489" custLinFactNeighborX="31812" custLinFactNeighborY="44450"/>
      <dgm:spPr/>
    </dgm:pt>
    <dgm:pt modelId="{412DFCE0-9E03-409B-BFDE-A936B89AA0C2}" type="pres">
      <dgm:prSet presAssocID="{1CE15A64-D0BE-4EF4-B577-B68A1CB14070}" presName="child2Text" presStyleLbl="bgAcc1" presStyleIdx="1" presStyleCnt="4">
        <dgm:presLayoutVars>
          <dgm:bulletEnabled val="1"/>
        </dgm:presLayoutVars>
      </dgm:prSet>
      <dgm:spPr/>
    </dgm:pt>
    <dgm:pt modelId="{67D60F31-C4E8-48AD-B328-3B874ECD4F6D}" type="pres">
      <dgm:prSet presAssocID="{1CE15A64-D0BE-4EF4-B577-B68A1CB14070}" presName="child3group" presStyleCnt="0"/>
      <dgm:spPr/>
    </dgm:pt>
    <dgm:pt modelId="{966E982B-A98F-4C73-8A31-8D2D5895A61B}" type="pres">
      <dgm:prSet presAssocID="{1CE15A64-D0BE-4EF4-B577-B68A1CB14070}" presName="child3" presStyleLbl="bgAcc1" presStyleIdx="2" presStyleCnt="4" custScaleX="138080" custScaleY="79625" custLinFactNeighborX="35500" custLinFactNeighborY="4502"/>
      <dgm:spPr/>
    </dgm:pt>
    <dgm:pt modelId="{A41B5FE0-8BFA-4A6D-98F9-A87B227ECB42}" type="pres">
      <dgm:prSet presAssocID="{1CE15A64-D0BE-4EF4-B577-B68A1CB14070}" presName="child3Text" presStyleLbl="bgAcc1" presStyleIdx="2" presStyleCnt="4">
        <dgm:presLayoutVars>
          <dgm:bulletEnabled val="1"/>
        </dgm:presLayoutVars>
      </dgm:prSet>
      <dgm:spPr/>
    </dgm:pt>
    <dgm:pt modelId="{403A1D15-ECB2-4B56-8397-1A3732486D8E}" type="pres">
      <dgm:prSet presAssocID="{1CE15A64-D0BE-4EF4-B577-B68A1CB14070}" presName="child4group" presStyleCnt="0"/>
      <dgm:spPr/>
    </dgm:pt>
    <dgm:pt modelId="{BB6FE26A-8879-4D40-9CA3-ADE42B2160A9}" type="pres">
      <dgm:prSet presAssocID="{1CE15A64-D0BE-4EF4-B577-B68A1CB14070}" presName="child4" presStyleLbl="bgAcc1" presStyleIdx="3" presStyleCnt="4" custScaleX="86594" custScaleY="81208" custLinFactNeighborX="-23737" custLinFactNeighborY="490"/>
      <dgm:spPr/>
    </dgm:pt>
    <dgm:pt modelId="{CD257789-9548-4CC1-9751-D6C64753124A}" type="pres">
      <dgm:prSet presAssocID="{1CE15A64-D0BE-4EF4-B577-B68A1CB14070}" presName="child4Text" presStyleLbl="bgAcc1" presStyleIdx="3" presStyleCnt="4">
        <dgm:presLayoutVars>
          <dgm:bulletEnabled val="1"/>
        </dgm:presLayoutVars>
      </dgm:prSet>
      <dgm:spPr/>
    </dgm:pt>
    <dgm:pt modelId="{36135CFB-D5C7-4AAC-9ECD-AA0993448191}" type="pres">
      <dgm:prSet presAssocID="{1CE15A64-D0BE-4EF4-B577-B68A1CB14070}" presName="childPlaceholder" presStyleCnt="0"/>
      <dgm:spPr/>
    </dgm:pt>
    <dgm:pt modelId="{6478924F-669F-413A-848D-783F7C68A34F}" type="pres">
      <dgm:prSet presAssocID="{1CE15A64-D0BE-4EF4-B577-B68A1CB14070}" presName="circle" presStyleCnt="0"/>
      <dgm:spPr/>
    </dgm:pt>
    <dgm:pt modelId="{8F996B2F-35E6-4259-9CDE-A64A47ABC49A}" type="pres">
      <dgm:prSet presAssocID="{1CE15A64-D0BE-4EF4-B577-B68A1CB14070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DBC367BF-E5FC-441B-A48A-C6B1ED6EFFD2}" type="pres">
      <dgm:prSet presAssocID="{1CE15A64-D0BE-4EF4-B577-B68A1CB14070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DD9706DB-59FD-4BFA-9099-958709E844DE}" type="pres">
      <dgm:prSet presAssocID="{1CE15A64-D0BE-4EF4-B577-B68A1CB14070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E051580C-BF2A-4B62-92D0-795ABEC29D51}" type="pres">
      <dgm:prSet presAssocID="{1CE15A64-D0BE-4EF4-B577-B68A1CB14070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5019C958-5B07-4B5F-A672-01D4D7AE422D}" type="pres">
      <dgm:prSet presAssocID="{1CE15A64-D0BE-4EF4-B577-B68A1CB14070}" presName="quadrantPlaceholder" presStyleCnt="0"/>
      <dgm:spPr/>
    </dgm:pt>
    <dgm:pt modelId="{C560C410-9037-4174-900B-7B8672F7AF69}" type="pres">
      <dgm:prSet presAssocID="{1CE15A64-D0BE-4EF4-B577-B68A1CB14070}" presName="center1" presStyleLbl="fgShp" presStyleIdx="0" presStyleCnt="2"/>
      <dgm:spPr>
        <a:solidFill>
          <a:srgbClr val="FFC000"/>
        </a:solidFill>
      </dgm:spPr>
    </dgm:pt>
    <dgm:pt modelId="{4A1003A7-F672-465E-808C-BC7AC8BA55DA}" type="pres">
      <dgm:prSet presAssocID="{1CE15A64-D0BE-4EF4-B577-B68A1CB14070}" presName="center2" presStyleLbl="fgShp" presStyleIdx="1" presStyleCnt="2"/>
      <dgm:spPr>
        <a:solidFill>
          <a:srgbClr val="FFC000"/>
        </a:solidFill>
      </dgm:spPr>
    </dgm:pt>
  </dgm:ptLst>
  <dgm:cxnLst>
    <dgm:cxn modelId="{00E64000-4276-4DCB-AC80-DF27CE90EA61}" srcId="{93886988-AECB-49CF-8A3C-60DDE02D07B1}" destId="{410CEEEE-1B96-4EB1-90E4-FE57C535852E}" srcOrd="0" destOrd="0" parTransId="{5D2ACBFA-ACCA-47B3-9FD6-181AADF3E2C0}" sibTransId="{621861C8-85C5-492D-9EA6-34C33B24FB8D}"/>
    <dgm:cxn modelId="{77049A05-646F-49C9-AD3B-970E662ECE66}" type="presOf" srcId="{4357FC85-8CCA-40D8-B125-76EE129A7CEC}" destId="{1D965946-F3ED-47B4-A3B0-BD16878612CE}" srcOrd="0" destOrd="0" presId="urn:microsoft.com/office/officeart/2005/8/layout/cycle4"/>
    <dgm:cxn modelId="{4C58B406-5C77-4B1B-B5EF-1C1990A872F3}" type="presOf" srcId="{F6E9E767-FA6A-4629-87F6-4D5B5C86D269}" destId="{CD257789-9548-4CC1-9751-D6C64753124A}" srcOrd="1" destOrd="0" presId="urn:microsoft.com/office/officeart/2005/8/layout/cycle4"/>
    <dgm:cxn modelId="{32AA280A-A4F9-46B4-969F-F75D77B0C70C}" type="presOf" srcId="{4357FC85-8CCA-40D8-B125-76EE129A7CEC}" destId="{E2B2B4EF-9A37-42D1-BFCD-BA55879E25DA}" srcOrd="1" destOrd="0" presId="urn:microsoft.com/office/officeart/2005/8/layout/cycle4"/>
    <dgm:cxn modelId="{9817421B-E9F6-4F73-82AB-AD4A61861ED3}" type="presOf" srcId="{3598475B-5ADE-4AEE-811B-7DC5E55C9BCD}" destId="{E051580C-BF2A-4B62-92D0-795ABEC29D51}" srcOrd="0" destOrd="0" presId="urn:microsoft.com/office/officeart/2005/8/layout/cycle4"/>
    <dgm:cxn modelId="{45093A29-DF22-4D2E-9AED-DADFB0344F58}" type="presOf" srcId="{410CEEEE-1B96-4EB1-90E4-FE57C535852E}" destId="{966E982B-A98F-4C73-8A31-8D2D5895A61B}" srcOrd="0" destOrd="0" presId="urn:microsoft.com/office/officeart/2005/8/layout/cycle4"/>
    <dgm:cxn modelId="{7433452F-BA55-42F7-99B2-BE6B0CC28F56}" srcId="{3598475B-5ADE-4AEE-811B-7DC5E55C9BCD}" destId="{F6E9E767-FA6A-4629-87F6-4D5B5C86D269}" srcOrd="0" destOrd="0" parTransId="{D0E418D2-3CA8-41AB-8889-580DD764D853}" sibTransId="{B943BF71-2E40-4F39-8A1B-CAAA9D09B115}"/>
    <dgm:cxn modelId="{2F24505C-D250-4C95-9639-DF942A1BD3AC}" type="presOf" srcId="{F6E9E767-FA6A-4629-87F6-4D5B5C86D269}" destId="{BB6FE26A-8879-4D40-9CA3-ADE42B2160A9}" srcOrd="0" destOrd="0" presId="urn:microsoft.com/office/officeart/2005/8/layout/cycle4"/>
    <dgm:cxn modelId="{D4600841-9C99-49CF-B4EF-7D3BC8D0831A}" type="presOf" srcId="{ED8A85C0-E7F0-480C-AD94-D81AE3BBACBD}" destId="{8F996B2F-35E6-4259-9CDE-A64A47ABC49A}" srcOrd="0" destOrd="0" presId="urn:microsoft.com/office/officeart/2005/8/layout/cycle4"/>
    <dgm:cxn modelId="{D76A2C47-874B-450D-BE16-1BE29016DA6C}" srcId="{1CE15A64-D0BE-4EF4-B577-B68A1CB14070}" destId="{AAA82E41-8901-4268-9BE8-3E12F35D06C6}" srcOrd="1" destOrd="0" parTransId="{5F20B2DF-6F21-4D75-A0BE-7C7A658F1E9D}" sibTransId="{8D029DF0-DF61-482A-9522-E28C6A97DACF}"/>
    <dgm:cxn modelId="{BC380A4A-FF1E-4F88-965B-56E626083CBE}" srcId="{1CE15A64-D0BE-4EF4-B577-B68A1CB14070}" destId="{93886988-AECB-49CF-8A3C-60DDE02D07B1}" srcOrd="2" destOrd="0" parTransId="{1C4079BA-288D-43D3-A2C8-78CFBB1035F3}" sibTransId="{868FA9BB-F904-4512-B45B-50F78D617157}"/>
    <dgm:cxn modelId="{63D56685-F7D3-4EB1-BC7B-E940C2D4B9BB}" type="presOf" srcId="{AAA82E41-8901-4268-9BE8-3E12F35D06C6}" destId="{DBC367BF-E5FC-441B-A48A-C6B1ED6EFFD2}" srcOrd="0" destOrd="0" presId="urn:microsoft.com/office/officeart/2005/8/layout/cycle4"/>
    <dgm:cxn modelId="{7A7EB58C-3B27-4514-9606-FAEED1837B9B}" srcId="{1CE15A64-D0BE-4EF4-B577-B68A1CB14070}" destId="{3598475B-5ADE-4AEE-811B-7DC5E55C9BCD}" srcOrd="3" destOrd="0" parTransId="{29ED435E-83DC-4254-8041-586A911D1A07}" sibTransId="{C0A850B5-9D9F-47C2-A4D5-4C6D48788827}"/>
    <dgm:cxn modelId="{9AB594A0-0B1F-4CC9-9B50-CF65CCAAC317}" type="presOf" srcId="{1CE15A64-D0BE-4EF4-B577-B68A1CB14070}" destId="{4AC803FA-F292-4CF6-B7D5-6954AE1DC978}" srcOrd="0" destOrd="0" presId="urn:microsoft.com/office/officeart/2005/8/layout/cycle4"/>
    <dgm:cxn modelId="{7C6DE9B4-85F1-4746-856E-A96D2FD7C996}" srcId="{AAA82E41-8901-4268-9BE8-3E12F35D06C6}" destId="{115F656F-1058-4487-B194-3C83DA5CE112}" srcOrd="0" destOrd="0" parTransId="{109FB0C0-03E6-416E-B256-73B17C7404B3}" sibTransId="{4555D252-C9CC-4230-97DC-4578DCE68661}"/>
    <dgm:cxn modelId="{1A6E49C2-C33D-4526-BEA3-2F5F65FB8732}" type="presOf" srcId="{115F656F-1058-4487-B194-3C83DA5CE112}" destId="{412DFCE0-9E03-409B-BFDE-A936B89AA0C2}" srcOrd="1" destOrd="0" presId="urn:microsoft.com/office/officeart/2005/8/layout/cycle4"/>
    <dgm:cxn modelId="{B3AD00C9-3DA9-4026-AEDD-253D579F3083}" srcId="{ED8A85C0-E7F0-480C-AD94-D81AE3BBACBD}" destId="{4357FC85-8CCA-40D8-B125-76EE129A7CEC}" srcOrd="0" destOrd="0" parTransId="{A1DC7A25-7EAB-45F0-84F1-AB2C16CD7456}" sibTransId="{0E110C55-08B9-4787-A495-18E1D3C06ED7}"/>
    <dgm:cxn modelId="{986754D1-427B-441C-9F34-A1233BD42AFD}" type="presOf" srcId="{115F656F-1058-4487-B194-3C83DA5CE112}" destId="{09C3EFF2-4395-484D-BDF9-73977B3E6083}" srcOrd="0" destOrd="0" presId="urn:microsoft.com/office/officeart/2005/8/layout/cycle4"/>
    <dgm:cxn modelId="{FA9F3FD4-D899-4584-8019-77F91AE9D00A}" type="presOf" srcId="{93886988-AECB-49CF-8A3C-60DDE02D07B1}" destId="{DD9706DB-59FD-4BFA-9099-958709E844DE}" srcOrd="0" destOrd="0" presId="urn:microsoft.com/office/officeart/2005/8/layout/cycle4"/>
    <dgm:cxn modelId="{0D07CAE2-C981-4BD7-A770-446DC4AE9081}" type="presOf" srcId="{410CEEEE-1B96-4EB1-90E4-FE57C535852E}" destId="{A41B5FE0-8BFA-4A6D-98F9-A87B227ECB42}" srcOrd="1" destOrd="0" presId="urn:microsoft.com/office/officeart/2005/8/layout/cycle4"/>
    <dgm:cxn modelId="{EE9DD0FD-983D-416E-B5C8-BC8CAEE941CE}" srcId="{1CE15A64-D0BE-4EF4-B577-B68A1CB14070}" destId="{ED8A85C0-E7F0-480C-AD94-D81AE3BBACBD}" srcOrd="0" destOrd="0" parTransId="{F4A7F44F-89B0-4248-8B75-0FDD7630AE32}" sibTransId="{73490BBB-5CDD-4C86-B0DA-F4E294F7EA9F}"/>
    <dgm:cxn modelId="{03D7FE3C-627F-4227-9E42-3FB7041A9D73}" type="presParOf" srcId="{4AC803FA-F292-4CF6-B7D5-6954AE1DC978}" destId="{D36B9921-7E49-4B87-958B-F147DE51EC6E}" srcOrd="0" destOrd="0" presId="urn:microsoft.com/office/officeart/2005/8/layout/cycle4"/>
    <dgm:cxn modelId="{45D2B8E3-F347-4BCD-92B7-A47E6147BFE4}" type="presParOf" srcId="{D36B9921-7E49-4B87-958B-F147DE51EC6E}" destId="{0E83FE17-412B-4761-A263-47BBDA5B9AA1}" srcOrd="0" destOrd="0" presId="urn:microsoft.com/office/officeart/2005/8/layout/cycle4"/>
    <dgm:cxn modelId="{94F490A3-6764-4058-B119-8241981612FE}" type="presParOf" srcId="{0E83FE17-412B-4761-A263-47BBDA5B9AA1}" destId="{1D965946-F3ED-47B4-A3B0-BD16878612CE}" srcOrd="0" destOrd="0" presId="urn:microsoft.com/office/officeart/2005/8/layout/cycle4"/>
    <dgm:cxn modelId="{F335D9D1-EC72-4B66-8F45-BD0CD17F29F3}" type="presParOf" srcId="{0E83FE17-412B-4761-A263-47BBDA5B9AA1}" destId="{E2B2B4EF-9A37-42D1-BFCD-BA55879E25DA}" srcOrd="1" destOrd="0" presId="urn:microsoft.com/office/officeart/2005/8/layout/cycle4"/>
    <dgm:cxn modelId="{3E35ED6B-1B67-4675-83CB-28C016B37784}" type="presParOf" srcId="{D36B9921-7E49-4B87-958B-F147DE51EC6E}" destId="{88CE98D2-CFC2-45CC-937C-84600BE448B1}" srcOrd="1" destOrd="0" presId="urn:microsoft.com/office/officeart/2005/8/layout/cycle4"/>
    <dgm:cxn modelId="{D0CA3D1F-32B6-46E9-9D31-0FE3D5AC0530}" type="presParOf" srcId="{88CE98D2-CFC2-45CC-937C-84600BE448B1}" destId="{09C3EFF2-4395-484D-BDF9-73977B3E6083}" srcOrd="0" destOrd="0" presId="urn:microsoft.com/office/officeart/2005/8/layout/cycle4"/>
    <dgm:cxn modelId="{493EED14-52E2-4494-A244-E0CEC4A50927}" type="presParOf" srcId="{88CE98D2-CFC2-45CC-937C-84600BE448B1}" destId="{412DFCE0-9E03-409B-BFDE-A936B89AA0C2}" srcOrd="1" destOrd="0" presId="urn:microsoft.com/office/officeart/2005/8/layout/cycle4"/>
    <dgm:cxn modelId="{F0E552C7-094F-4E56-BD52-DD0ED96C808B}" type="presParOf" srcId="{D36B9921-7E49-4B87-958B-F147DE51EC6E}" destId="{67D60F31-C4E8-48AD-B328-3B874ECD4F6D}" srcOrd="2" destOrd="0" presId="urn:microsoft.com/office/officeart/2005/8/layout/cycle4"/>
    <dgm:cxn modelId="{C0DD8FD9-9ACB-4050-BE1E-9EB74C2C9645}" type="presParOf" srcId="{67D60F31-C4E8-48AD-B328-3B874ECD4F6D}" destId="{966E982B-A98F-4C73-8A31-8D2D5895A61B}" srcOrd="0" destOrd="0" presId="urn:microsoft.com/office/officeart/2005/8/layout/cycle4"/>
    <dgm:cxn modelId="{23D65A12-2EDD-4683-83E2-1DE0FBE3103C}" type="presParOf" srcId="{67D60F31-C4E8-48AD-B328-3B874ECD4F6D}" destId="{A41B5FE0-8BFA-4A6D-98F9-A87B227ECB42}" srcOrd="1" destOrd="0" presId="urn:microsoft.com/office/officeart/2005/8/layout/cycle4"/>
    <dgm:cxn modelId="{86390396-24C0-4EB8-8B44-F7DFD149F498}" type="presParOf" srcId="{D36B9921-7E49-4B87-958B-F147DE51EC6E}" destId="{403A1D15-ECB2-4B56-8397-1A3732486D8E}" srcOrd="3" destOrd="0" presId="urn:microsoft.com/office/officeart/2005/8/layout/cycle4"/>
    <dgm:cxn modelId="{ED4FA6B7-246B-499D-9F16-41D84262890E}" type="presParOf" srcId="{403A1D15-ECB2-4B56-8397-1A3732486D8E}" destId="{BB6FE26A-8879-4D40-9CA3-ADE42B2160A9}" srcOrd="0" destOrd="0" presId="urn:microsoft.com/office/officeart/2005/8/layout/cycle4"/>
    <dgm:cxn modelId="{E6F1A07A-63BB-4B4C-9F40-D63ADA3FDDD0}" type="presParOf" srcId="{403A1D15-ECB2-4B56-8397-1A3732486D8E}" destId="{CD257789-9548-4CC1-9751-D6C64753124A}" srcOrd="1" destOrd="0" presId="urn:microsoft.com/office/officeart/2005/8/layout/cycle4"/>
    <dgm:cxn modelId="{FC06D52E-9887-4C48-A9D8-DCC3880C47BA}" type="presParOf" srcId="{D36B9921-7E49-4B87-958B-F147DE51EC6E}" destId="{36135CFB-D5C7-4AAC-9ECD-AA0993448191}" srcOrd="4" destOrd="0" presId="urn:microsoft.com/office/officeart/2005/8/layout/cycle4"/>
    <dgm:cxn modelId="{5822D9BE-633B-4C95-8E43-77254733DE06}" type="presParOf" srcId="{4AC803FA-F292-4CF6-B7D5-6954AE1DC978}" destId="{6478924F-669F-413A-848D-783F7C68A34F}" srcOrd="1" destOrd="0" presId="urn:microsoft.com/office/officeart/2005/8/layout/cycle4"/>
    <dgm:cxn modelId="{2C1C7CBF-A36B-4FCE-8A21-8E5C8AFE2E9B}" type="presParOf" srcId="{6478924F-669F-413A-848D-783F7C68A34F}" destId="{8F996B2F-35E6-4259-9CDE-A64A47ABC49A}" srcOrd="0" destOrd="0" presId="urn:microsoft.com/office/officeart/2005/8/layout/cycle4"/>
    <dgm:cxn modelId="{9F0693E9-37AC-43B8-9978-6B44C4F9D64F}" type="presParOf" srcId="{6478924F-669F-413A-848D-783F7C68A34F}" destId="{DBC367BF-E5FC-441B-A48A-C6B1ED6EFFD2}" srcOrd="1" destOrd="0" presId="urn:microsoft.com/office/officeart/2005/8/layout/cycle4"/>
    <dgm:cxn modelId="{4A3903C2-A5E5-4923-B54B-2E9D297E011B}" type="presParOf" srcId="{6478924F-669F-413A-848D-783F7C68A34F}" destId="{DD9706DB-59FD-4BFA-9099-958709E844DE}" srcOrd="2" destOrd="0" presId="urn:microsoft.com/office/officeart/2005/8/layout/cycle4"/>
    <dgm:cxn modelId="{4AC2BB48-4BF1-42EA-9754-F5A0D05722F5}" type="presParOf" srcId="{6478924F-669F-413A-848D-783F7C68A34F}" destId="{E051580C-BF2A-4B62-92D0-795ABEC29D51}" srcOrd="3" destOrd="0" presId="urn:microsoft.com/office/officeart/2005/8/layout/cycle4"/>
    <dgm:cxn modelId="{92EDF303-D07F-4006-89D0-2A305F9875EB}" type="presParOf" srcId="{6478924F-669F-413A-848D-783F7C68A34F}" destId="{5019C958-5B07-4B5F-A672-01D4D7AE422D}" srcOrd="4" destOrd="0" presId="urn:microsoft.com/office/officeart/2005/8/layout/cycle4"/>
    <dgm:cxn modelId="{A400C330-D382-4B41-8178-3EA107246DF1}" type="presParOf" srcId="{4AC803FA-F292-4CF6-B7D5-6954AE1DC978}" destId="{C560C410-9037-4174-900B-7B8672F7AF69}" srcOrd="2" destOrd="0" presId="urn:microsoft.com/office/officeart/2005/8/layout/cycle4"/>
    <dgm:cxn modelId="{BD76E245-AFDE-4C9F-9160-DE82AE41E4DD}" type="presParOf" srcId="{4AC803FA-F292-4CF6-B7D5-6954AE1DC978}" destId="{4A1003A7-F672-465E-808C-BC7AC8BA55DA}" srcOrd="3" destOrd="0" presId="urn:microsoft.com/office/officeart/2005/8/layout/cycle4"/>
  </dgm:cxnLst>
  <dgm:bg>
    <a:solidFill>
      <a:schemeClr val="accent5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E982B-A98F-4C73-8A31-8D2D5895A61B}">
      <dsp:nvSpPr>
        <dsp:cNvPr id="0" name=""/>
        <dsp:cNvSpPr/>
      </dsp:nvSpPr>
      <dsp:spPr>
        <a:xfrm>
          <a:off x="4408414" y="3118173"/>
          <a:ext cx="2720159" cy="1016099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000" kern="1200" dirty="0"/>
        </a:p>
      </dsp:txBody>
      <dsp:txXfrm>
        <a:off x="5246782" y="3394518"/>
        <a:ext cx="1859471" cy="717434"/>
      </dsp:txXfrm>
    </dsp:sp>
    <dsp:sp modelId="{BB6FE26A-8879-4D40-9CA3-ADE42B2160A9}">
      <dsp:nvSpPr>
        <dsp:cNvPr id="0" name=""/>
        <dsp:cNvSpPr/>
      </dsp:nvSpPr>
      <dsp:spPr>
        <a:xfrm>
          <a:off x="534395" y="3057544"/>
          <a:ext cx="1705891" cy="1036299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000" kern="1200" dirty="0"/>
        </a:p>
      </dsp:txBody>
      <dsp:txXfrm>
        <a:off x="557159" y="3339383"/>
        <a:ext cx="1148596" cy="731696"/>
      </dsp:txXfrm>
    </dsp:sp>
    <dsp:sp modelId="{09C3EFF2-4395-484D-BDF9-73977B3E6083}">
      <dsp:nvSpPr>
        <dsp:cNvPr id="0" name=""/>
        <dsp:cNvSpPr/>
      </dsp:nvSpPr>
      <dsp:spPr>
        <a:xfrm>
          <a:off x="4265777" y="1013471"/>
          <a:ext cx="2860127" cy="82294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000" kern="1200" dirty="0"/>
        </a:p>
      </dsp:txBody>
      <dsp:txXfrm>
        <a:off x="5141892" y="1031548"/>
        <a:ext cx="1965935" cy="581056"/>
      </dsp:txXfrm>
    </dsp:sp>
    <dsp:sp modelId="{1D965946-F3ED-47B4-A3B0-BD16878612CE}">
      <dsp:nvSpPr>
        <dsp:cNvPr id="0" name=""/>
        <dsp:cNvSpPr/>
      </dsp:nvSpPr>
      <dsp:spPr>
        <a:xfrm>
          <a:off x="513769" y="764503"/>
          <a:ext cx="1969988" cy="1861876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000" kern="1200" dirty="0"/>
        </a:p>
      </dsp:txBody>
      <dsp:txXfrm>
        <a:off x="554158" y="804892"/>
        <a:ext cx="1298213" cy="1315629"/>
      </dsp:txXfrm>
    </dsp:sp>
    <dsp:sp modelId="{8F996B2F-35E6-4259-9CDE-A64A47ABC49A}">
      <dsp:nvSpPr>
        <dsp:cNvPr id="0" name=""/>
        <dsp:cNvSpPr/>
      </dsp:nvSpPr>
      <dsp:spPr>
        <a:xfrm>
          <a:off x="1917978" y="300527"/>
          <a:ext cx="1726730" cy="172673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b="1" kern="1200" dirty="0">
              <a:solidFill>
                <a:schemeClr val="bg1"/>
              </a:solidFill>
              <a:latin typeface="+mj-lt"/>
            </a:rPr>
            <a:t>4. Evaluación final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200" b="1" kern="1200" dirty="0">
            <a:solidFill>
              <a:schemeClr val="bg1"/>
            </a:solidFill>
            <a:latin typeface="Abadi Extra Light" panose="020B0204020104020204" pitchFamily="34" charset="0"/>
          </a:endParaRPr>
        </a:p>
      </dsp:txBody>
      <dsp:txXfrm>
        <a:off x="2423726" y="806275"/>
        <a:ext cx="1220982" cy="1220982"/>
      </dsp:txXfrm>
    </dsp:sp>
    <dsp:sp modelId="{DBC367BF-E5FC-441B-A48A-C6B1ED6EFFD2}">
      <dsp:nvSpPr>
        <dsp:cNvPr id="0" name=""/>
        <dsp:cNvSpPr/>
      </dsp:nvSpPr>
      <dsp:spPr>
        <a:xfrm rot="5400000">
          <a:off x="3724465" y="300527"/>
          <a:ext cx="1726730" cy="1726730"/>
        </a:xfrm>
        <a:prstGeom prst="pieWedge">
          <a:avLst/>
        </a:prstGeom>
        <a:solidFill>
          <a:schemeClr val="accent4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b="1" kern="1200" dirty="0">
              <a:solidFill>
                <a:sysClr val="windowText" lastClr="000000"/>
              </a:solidFill>
              <a:latin typeface="+mj-lt"/>
            </a:rPr>
            <a:t>1. Autodiagnóstico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200" kern="1200" dirty="0"/>
        </a:p>
      </dsp:txBody>
      <dsp:txXfrm rot="-5400000">
        <a:off x="3724465" y="806275"/>
        <a:ext cx="1220982" cy="1220982"/>
      </dsp:txXfrm>
    </dsp:sp>
    <dsp:sp modelId="{DD9706DB-59FD-4BFA-9099-958709E844DE}">
      <dsp:nvSpPr>
        <dsp:cNvPr id="0" name=""/>
        <dsp:cNvSpPr/>
      </dsp:nvSpPr>
      <dsp:spPr>
        <a:xfrm rot="10800000">
          <a:off x="3724465" y="2107014"/>
          <a:ext cx="1726730" cy="1726730"/>
        </a:xfrm>
        <a:prstGeom prst="pieWedge">
          <a:avLst/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200" b="1" kern="1200" dirty="0">
            <a:solidFill>
              <a:schemeClr val="tx1">
                <a:lumMod val="50000"/>
                <a:lumOff val="50000"/>
              </a:schemeClr>
            </a:solidFill>
            <a:latin typeface="Abadi Extra Light" panose="020B0204020104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200" b="1" kern="1200" dirty="0">
            <a:solidFill>
              <a:schemeClr val="tx1">
                <a:lumMod val="50000"/>
                <a:lumOff val="50000"/>
              </a:schemeClr>
            </a:solidFill>
            <a:latin typeface="Abadi Extra Light" panose="020B0204020104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b="1" kern="1200" dirty="0">
              <a:solidFill>
                <a:schemeClr val="tx1"/>
              </a:solidFill>
              <a:latin typeface="+mj-lt"/>
            </a:rPr>
            <a:t>2 Elaboración del plan de fortalecimiento de capacidades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000" kern="1200" dirty="0">
            <a:solidFill>
              <a:schemeClr val="tx1">
                <a:lumMod val="50000"/>
                <a:lumOff val="50000"/>
              </a:schemeClr>
            </a:solidFill>
            <a:latin typeface="+mj-lt"/>
          </a:endParaRPr>
        </a:p>
      </dsp:txBody>
      <dsp:txXfrm rot="10800000">
        <a:off x="3724465" y="2107014"/>
        <a:ext cx="1220982" cy="1220982"/>
      </dsp:txXfrm>
    </dsp:sp>
    <dsp:sp modelId="{E051580C-BF2A-4B62-92D0-795ABEC29D51}">
      <dsp:nvSpPr>
        <dsp:cNvPr id="0" name=""/>
        <dsp:cNvSpPr/>
      </dsp:nvSpPr>
      <dsp:spPr>
        <a:xfrm rot="16200000">
          <a:off x="1917978" y="2107014"/>
          <a:ext cx="1726730" cy="1726730"/>
        </a:xfrm>
        <a:prstGeom prst="pieWedge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200" b="1" kern="1200" dirty="0">
            <a:solidFill>
              <a:schemeClr val="bg1"/>
            </a:solidFill>
            <a:latin typeface="Abadi Extra Light" panose="020B0204020104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200" b="1" kern="1200" dirty="0">
            <a:solidFill>
              <a:schemeClr val="bg1"/>
            </a:solidFill>
            <a:latin typeface="Abadi Extra Light" panose="020B0204020104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b="1" kern="1200" dirty="0">
              <a:solidFill>
                <a:schemeClr val="bg2">
                  <a:lumMod val="90000"/>
                </a:schemeClr>
              </a:solidFill>
              <a:latin typeface="+mj-lt"/>
            </a:rPr>
            <a:t>3. Seguimiento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700" kern="1200" dirty="0"/>
        </a:p>
      </dsp:txBody>
      <dsp:txXfrm rot="5400000">
        <a:off x="2423726" y="2107014"/>
        <a:ext cx="1220982" cy="1220982"/>
      </dsp:txXfrm>
    </dsp:sp>
    <dsp:sp modelId="{C560C410-9037-4174-900B-7B8672F7AF69}">
      <dsp:nvSpPr>
        <dsp:cNvPr id="0" name=""/>
        <dsp:cNvSpPr/>
      </dsp:nvSpPr>
      <dsp:spPr>
        <a:xfrm>
          <a:off x="3386497" y="1708231"/>
          <a:ext cx="596180" cy="518417"/>
        </a:xfrm>
        <a:prstGeom prst="circularArrow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003A7-F672-465E-808C-BC7AC8BA55DA}">
      <dsp:nvSpPr>
        <dsp:cNvPr id="0" name=""/>
        <dsp:cNvSpPr/>
      </dsp:nvSpPr>
      <dsp:spPr>
        <a:xfrm rot="10800000">
          <a:off x="3386497" y="1907623"/>
          <a:ext cx="596180" cy="518417"/>
        </a:xfrm>
        <a:prstGeom prst="circularArrow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B5556B-DBC8-5E6B-A03C-FDFB0DAC9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FBAFC7-C7F7-04D0-27E3-5C79CE93B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3DCD62-D45F-59CC-C239-EDF2D15F8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3587F4-5C50-7340-CF4E-DCD8D80E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0FFAD6-CC78-AAF5-73A8-BC8AF4CB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973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A37E9-7755-557B-BEA2-E2CDD880B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C5A8DAF-BA67-4C52-1B7F-4B2D5ADDB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59EFC4-F437-0024-A630-5EE9BD485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DCD577-84FC-1259-433A-071A5DED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D07DB3-7D7E-7B88-21AA-BD31371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856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13A2C97-0D89-38F3-FF2A-B972D9AD14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179AC0-A9B3-DBD1-E37C-A27B5E25A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91ED-7D11-5911-ECD0-A5749CF8A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0E1787-22E6-8408-94F0-01B44DAA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7A244C-21A2-277F-5EAD-E08B9AEE3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616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AB265-804B-01BF-99BC-2128B4A19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28AD2F-1F99-32E4-132E-F1FB58189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C935CE-0AB4-4377-6A1B-A58BB44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C6F32A-83A1-5755-0693-F5A410E14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FC6202-93F7-DFA4-F458-87E37718A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9112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1D5D9C-DF3A-1C9F-BAB3-B83EECEE9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FEA63C-72D1-9C7D-E955-6EF01C2DA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3DA9B2-3CC0-D4F5-93B1-79B1031E1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BA5905-BA43-FB10-6E9D-1B9886A61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7C155-F5C7-7020-3710-9038AED5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710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491C1-EF72-E7C4-1B6D-1F233C442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C0FE5B-8F60-E362-D203-A5EC3CDD4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83BE4AE-9F2B-BEAD-6E86-9FD65FA46F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18ECC7-B4CC-EAD8-54FA-10E04B41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7EC6D3-1068-2023-DCE1-86AAB5222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0EE6AB-38C5-328A-339D-8EE96D1E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61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EFFDA8-FE24-3E19-B5C2-0A85FC685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755E7F-4E11-B2E0-FFB6-A03028E65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74DA3F-7E0F-14C1-7A3A-1DDF2B8C1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6F2DD4-8BD3-C154-5E96-71B8DC90E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DCB319D-1724-D850-FEB3-6099BA020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5290F7-3809-35C2-66AA-84BE03925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0CC4E20-A86B-B858-FFC6-196358F2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B321B79-0080-6F48-7523-F3CE64D1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320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6BC6A-DBFB-6F2B-D2F9-4261508EE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2CC52F-7220-40A9-E0B5-5FE992079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334394F-C529-A957-CDC5-120A3201A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D358FA-5DB1-0981-7994-F05623452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874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8BB8810-592B-6593-4BEF-91657B7B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35823F-335C-8930-3642-12F6CF87D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A23EAB-D829-A1C1-A004-0B140A088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855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28844-A4E3-8851-C219-A98A1ED46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51873F-8360-76E5-C79C-02CE192A6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249E5A-2E59-8811-4357-3ACB436AE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4F6E2F-E6CE-1248-9835-56B5D7D88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A79306-5FFB-903E-5A45-F701FEC06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B1B95B-19B0-E063-7C03-42C28E40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2884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4F1372-721E-7E88-EB7A-211197F42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1984FDA-26DF-0FED-8BEC-3929BF2E3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AE4733-4ACD-7123-DA51-91007DC02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5BE02D-4320-0D81-67C8-AE3C41EDA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471800-ED64-6158-B53D-A617DB465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8CF2D0-387D-297A-FACB-E6A03EE92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6005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63A69C8-4684-5492-CF4F-0DFED108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1BCF81-E371-C3FA-B208-2417973F6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9A32C9-F0A7-08D8-210E-5E3F06430F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D4F80-E421-42C0-B9E7-ECE1D8E7F239}" type="datetimeFigureOut">
              <a:rPr lang="es-CO" smtClean="0"/>
              <a:t>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386434-9191-8137-7CA0-DC77EC1D6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AECC6F-81DF-B61D-C8C2-FFD466747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971C4E-9BB3-4D0A-B708-D17311A7F3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2418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B7846EF-193F-8BD0-F8AB-2B0406E3D6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4903184"/>
              </p:ext>
            </p:extLst>
          </p:nvPr>
        </p:nvGraphicFramePr>
        <p:xfrm>
          <a:off x="2755772" y="1979083"/>
          <a:ext cx="7369175" cy="4134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9" name="Grupo 18">
            <a:extLst>
              <a:ext uri="{FF2B5EF4-FFF2-40B4-BE49-F238E27FC236}">
                <a16:creationId xmlns:a16="http://schemas.microsoft.com/office/drawing/2014/main" id="{A7FCA7BC-5AFD-3225-61EA-7342FFFB0C97}"/>
              </a:ext>
            </a:extLst>
          </p:cNvPr>
          <p:cNvGrpSpPr/>
          <p:nvPr/>
        </p:nvGrpSpPr>
        <p:grpSpPr>
          <a:xfrm>
            <a:off x="3325167" y="2017688"/>
            <a:ext cx="6685607" cy="4157967"/>
            <a:chOff x="3360219" y="2042664"/>
            <a:chExt cx="6685607" cy="4157967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2BDC9E7D-5A8C-9B1D-3E2A-7FC06D405F96}"/>
                </a:ext>
              </a:extLst>
            </p:cNvPr>
            <p:cNvSpPr txBox="1"/>
            <p:nvPr/>
          </p:nvSpPr>
          <p:spPr>
            <a:xfrm>
              <a:off x="7780019" y="5138802"/>
              <a:ext cx="2265807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s-CO" sz="900" b="1" dirty="0">
                  <a:solidFill>
                    <a:sysClr val="windowText" lastClr="000000"/>
                  </a:solidFill>
                  <a:latin typeface="+mj-lt"/>
                </a:rPr>
                <a:t>Priorización de capacidades a fortalecer según resultados del autodiagnóstico e intereses estratégicos de la organización.</a:t>
              </a:r>
              <a:endParaRPr lang="es-CO" sz="900" dirty="0">
                <a:latin typeface="+mj-lt"/>
              </a:endParaRPr>
            </a:p>
            <a:p>
              <a:pPr lvl="0"/>
              <a:r>
                <a:rPr lang="es-CO" sz="900" b="1" dirty="0">
                  <a:solidFill>
                    <a:schemeClr val="tx1"/>
                  </a:solidFill>
                  <a:latin typeface="+mj-lt"/>
                </a:rPr>
                <a:t>Definición de acciones para fortalecer las capacidades, metas, responsables, recursos, tiempos</a:t>
              </a:r>
              <a:r>
                <a:rPr lang="es-CO" sz="900" b="1" dirty="0">
                  <a:latin typeface="+mj-lt"/>
                </a:rPr>
                <a:t>.</a:t>
              </a:r>
              <a:endParaRPr lang="es-CO" sz="900" b="1" dirty="0">
                <a:solidFill>
                  <a:schemeClr val="tx1"/>
                </a:solidFill>
                <a:latin typeface="+mj-lt"/>
              </a:endParaRPr>
            </a:p>
            <a:p>
              <a:pPr lvl="0"/>
              <a:r>
                <a:rPr lang="es-CO" sz="900" b="1" dirty="0">
                  <a:solidFill>
                    <a:schemeClr val="tx1"/>
                  </a:solidFill>
                  <a:latin typeface="+mj-lt"/>
                </a:rPr>
                <a:t>Implementación del plan </a:t>
              </a:r>
              <a:endParaRPr lang="es-CO" dirty="0">
                <a:latin typeface="+mj-lt"/>
              </a:endParaRP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DE7547C3-E9B1-3E48-6A82-BDD49CE069F9}"/>
                </a:ext>
              </a:extLst>
            </p:cNvPr>
            <p:cNvSpPr txBox="1"/>
            <p:nvPr/>
          </p:nvSpPr>
          <p:spPr>
            <a:xfrm>
              <a:off x="3464242" y="5150323"/>
              <a:ext cx="154495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900" b="1" dirty="0">
                  <a:solidFill>
                    <a:sysClr val="windowText" lastClr="000000"/>
                  </a:solidFill>
                  <a:latin typeface="+mj-lt"/>
                </a:rPr>
                <a:t>Revisión periódica de los avances del plan, identificación de nuevas y mejores prácticas de la organización, desafíos y ajustes al plan</a:t>
              </a:r>
              <a:endParaRPr lang="es-CO" dirty="0">
                <a:latin typeface="+mj-lt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C88659C4-6AD4-82EE-9DA2-4E5E96FAD176}"/>
                </a:ext>
              </a:extLst>
            </p:cNvPr>
            <p:cNvSpPr txBox="1"/>
            <p:nvPr/>
          </p:nvSpPr>
          <p:spPr>
            <a:xfrm>
              <a:off x="3421380" y="2781300"/>
              <a:ext cx="1404747" cy="2169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900" b="1" dirty="0">
                  <a:solidFill>
                    <a:sysClr val="windowText" lastClr="000000"/>
                  </a:solidFill>
                  <a:latin typeface="+mj-lt"/>
                </a:rPr>
                <a:t>Valoración de  las capacidades organizacionales mediante el autodiagnóstico, después de dos años o más de la primera aplicación, comparación de resultados e identificación de nuevas acciones para el mejoramiento de las capacidades.</a:t>
              </a:r>
              <a:endParaRPr lang="es-CO" sz="900" dirty="0">
                <a:latin typeface="+mj-lt"/>
              </a:endParaRPr>
            </a:p>
            <a:p>
              <a:endParaRPr lang="es-CO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ADCA229-BA4B-8703-8EC6-C5A76909D6D3}"/>
                </a:ext>
              </a:extLst>
            </p:cNvPr>
            <p:cNvSpPr txBox="1"/>
            <p:nvPr/>
          </p:nvSpPr>
          <p:spPr>
            <a:xfrm>
              <a:off x="8412480" y="3075057"/>
              <a:ext cx="11791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s-CO" sz="1000" b="1" dirty="0">
                  <a:solidFill>
                    <a:sysClr val="windowText" lastClr="000000"/>
                  </a:solidFill>
                  <a:latin typeface="+mj-lt"/>
                </a:rPr>
                <a:t>Valoración del estado actual de las capacidades organizacionales</a:t>
              </a:r>
              <a:endParaRPr lang="es-CO" sz="1000" dirty="0">
                <a:latin typeface="+mj-lt"/>
              </a:endParaRP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3DFA3F18-095B-7498-A86C-60271946C47A}"/>
                </a:ext>
              </a:extLst>
            </p:cNvPr>
            <p:cNvSpPr txBox="1"/>
            <p:nvPr/>
          </p:nvSpPr>
          <p:spPr>
            <a:xfrm>
              <a:off x="3360219" y="2042664"/>
              <a:ext cx="6134301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kern="100" dirty="0">
                  <a:effectLst/>
                  <a:latin typeface="+mj-lt"/>
                  <a:ea typeface="Aptos" panose="020B0004020202020204" pitchFamily="34" charset="0"/>
                  <a:cs typeface="Times New Roman" panose="02020603050405020304" pitchFamily="18" charset="0"/>
                </a:rPr>
                <a:t>Etapas del proceso de fortalecimiento de capacidades organizacionales</a:t>
              </a:r>
            </a:p>
            <a:p>
              <a:endParaRPr lang="es-CO" dirty="0"/>
            </a:p>
          </p:txBody>
        </p:sp>
      </p:grp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0B08282-0084-AD80-5F5A-01B35BE10206}"/>
              </a:ext>
            </a:extLst>
          </p:cNvPr>
          <p:cNvSpPr/>
          <p:nvPr/>
        </p:nvSpPr>
        <p:spPr>
          <a:xfrm>
            <a:off x="4675060" y="4011929"/>
            <a:ext cx="769621" cy="685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2193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127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Abadi Extra Light</vt:lpstr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Andrea Villarreal Calpa</dc:creator>
  <cp:lastModifiedBy>Ana Andrea Villarreal Calpa</cp:lastModifiedBy>
  <cp:revision>4</cp:revision>
  <dcterms:created xsi:type="dcterms:W3CDTF">2025-02-07T17:41:04Z</dcterms:created>
  <dcterms:modified xsi:type="dcterms:W3CDTF">2025-02-08T03:26:16Z</dcterms:modified>
</cp:coreProperties>
</file>